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724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464DE17-7B1C-461B-97F2-7A32AFB3C3E0}" type="datetimeFigureOut">
              <a:rPr lang="en-CA" smtClean="0"/>
              <a:t>21/11/2014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14041E-0D38-4003-ACE7-8750E9A98CCA}" type="slidenum">
              <a:rPr lang="en-CA" smtClean="0"/>
              <a:t>‹N°›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s.com/en_us/software/university-edition/download-softwar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sas.com/software/products/university-edition/faq/main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603936" cy="1472184"/>
          </a:xfrm>
        </p:spPr>
        <p:txBody>
          <a:bodyPr>
            <a:normAutofit fontScale="90000"/>
          </a:bodyPr>
          <a:lstStyle/>
          <a:p>
            <a:r>
              <a:rPr lang="en-CA" sz="6000" dirty="0" smtClean="0"/>
              <a:t>SAS : </a:t>
            </a:r>
            <a:r>
              <a:rPr lang="en-CA" sz="6000" dirty="0" err="1" smtClean="0"/>
              <a:t>édition</a:t>
            </a:r>
            <a:r>
              <a:rPr lang="en-CA" sz="6000" dirty="0" smtClean="0"/>
              <a:t> pour les </a:t>
            </a:r>
            <a:r>
              <a:rPr lang="en-CA" sz="6000" dirty="0" err="1" smtClean="0"/>
              <a:t>universités</a:t>
            </a:r>
            <a:endParaRPr lang="en-CA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1824608"/>
          </a:xfrm>
        </p:spPr>
        <p:txBody>
          <a:bodyPr>
            <a:normAutofit/>
          </a:bodyPr>
          <a:lstStyle/>
          <a:p>
            <a:r>
              <a:rPr lang="en-CA" sz="3600" dirty="0" err="1" smtClean="0"/>
              <a:t>Une</a:t>
            </a:r>
            <a:r>
              <a:rPr lang="en-CA" sz="3600" dirty="0" smtClean="0"/>
              <a:t> application </a:t>
            </a:r>
            <a:r>
              <a:rPr lang="en-CA" sz="3600" dirty="0" err="1" smtClean="0"/>
              <a:t>virtuelle</a:t>
            </a:r>
            <a:r>
              <a:rPr lang="en-CA" sz="3600" dirty="0" smtClean="0"/>
              <a:t> </a:t>
            </a:r>
            <a:r>
              <a:rPr lang="en-CA" sz="3600" dirty="0" err="1" smtClean="0"/>
              <a:t>gratuite</a:t>
            </a:r>
            <a:r>
              <a:rPr lang="en-CA" sz="3600" dirty="0" smtClean="0"/>
              <a:t> </a:t>
            </a:r>
            <a:br>
              <a:rPr lang="en-CA" sz="3600" dirty="0" smtClean="0"/>
            </a:br>
            <a:r>
              <a:rPr lang="en-CA" sz="3600" dirty="0" smtClean="0"/>
              <a:t>de SAS!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92529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Télécharger</a:t>
            </a:r>
            <a:r>
              <a:rPr lang="en-CA" dirty="0" smtClean="0"/>
              <a:t> </a:t>
            </a:r>
            <a:r>
              <a:rPr lang="en-CA" dirty="0" err="1" smtClean="0"/>
              <a:t>l’é</a:t>
            </a:r>
            <a:r>
              <a:rPr lang="en-CA" sz="4400" dirty="0" err="1" smtClean="0"/>
              <a:t>dition</a:t>
            </a:r>
            <a:r>
              <a:rPr lang="en-CA" sz="4400" dirty="0" smtClean="0"/>
              <a:t> de SAS pour les </a:t>
            </a:r>
            <a:r>
              <a:rPr lang="en-CA" sz="4400" dirty="0" err="1" smtClean="0"/>
              <a:t>universités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47800"/>
            <a:ext cx="781236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Pour </a:t>
            </a:r>
            <a:r>
              <a:rPr lang="en-CA" sz="2400" dirty="0" err="1"/>
              <a:t>télécharger</a:t>
            </a:r>
            <a:r>
              <a:rPr lang="en-CA" sz="2400" dirty="0"/>
              <a:t> </a:t>
            </a:r>
            <a:r>
              <a:rPr lang="en-CA" sz="2400" dirty="0" err="1" smtClean="0"/>
              <a:t>l’édition</a:t>
            </a:r>
            <a:r>
              <a:rPr lang="en-CA" sz="2400" dirty="0" smtClean="0"/>
              <a:t> de SAS pour les </a:t>
            </a:r>
            <a:r>
              <a:rPr lang="en-CA" sz="2400" dirty="0" err="1" smtClean="0"/>
              <a:t>universités</a:t>
            </a:r>
            <a:r>
              <a:rPr lang="en-CA" sz="2400" dirty="0"/>
              <a:t> </a:t>
            </a:r>
            <a:r>
              <a:rPr lang="en-CA" sz="2400" dirty="0" smtClean="0"/>
              <a:t>: </a:t>
            </a:r>
            <a:r>
              <a:rPr lang="en-CA" sz="1800" dirty="0" smtClean="0">
                <a:hlinkClick r:id="rId2"/>
              </a:rPr>
              <a:t>http://www.sas.com/en_us/software/university-edition/download-software.html</a:t>
            </a:r>
            <a:endParaRPr lang="en-CA" sz="1800" dirty="0" smtClean="0"/>
          </a:p>
          <a:p>
            <a:endParaRPr lang="en-CA" sz="2400" dirty="0" smtClean="0"/>
          </a:p>
          <a:p>
            <a:pPr marL="0" indent="0">
              <a:buNone/>
            </a:pPr>
            <a:r>
              <a:rPr lang="en-CA" sz="2400" dirty="0" err="1" smtClean="0"/>
              <a:t>Vous</a:t>
            </a:r>
            <a:r>
              <a:rPr lang="en-CA" sz="2400" dirty="0" smtClean="0"/>
              <a:t> </a:t>
            </a:r>
            <a:r>
              <a:rPr lang="en-CA" sz="2400" dirty="0" err="1" smtClean="0"/>
              <a:t>devez</a:t>
            </a:r>
            <a:r>
              <a:rPr lang="en-CA" sz="2400" dirty="0" smtClean="0"/>
              <a:t> </a:t>
            </a:r>
            <a:r>
              <a:rPr lang="en-CA" sz="2400" dirty="0" err="1" smtClean="0"/>
              <a:t>télécharger</a:t>
            </a:r>
            <a:r>
              <a:rPr lang="en-CA" sz="2400" dirty="0" smtClean="0"/>
              <a:t> les </a:t>
            </a:r>
            <a:r>
              <a:rPr lang="en-CA" sz="2400" dirty="0" err="1" smtClean="0"/>
              <a:t>fichiers</a:t>
            </a:r>
            <a:r>
              <a:rPr lang="en-CA" sz="2400" dirty="0" smtClean="0"/>
              <a:t> </a:t>
            </a:r>
            <a:r>
              <a:rPr lang="en-CA" sz="2400" dirty="0" err="1" smtClean="0"/>
              <a:t>suivants</a:t>
            </a:r>
            <a:r>
              <a:rPr lang="en-CA" sz="2400" dirty="0" smtClean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VMware player/fusion </a:t>
            </a:r>
            <a:r>
              <a:rPr lang="en-CA" sz="2400" dirty="0" err="1" smtClean="0"/>
              <a:t>ou</a:t>
            </a:r>
            <a:r>
              <a:rPr lang="en-CA" sz="2400" dirty="0" smtClean="0"/>
              <a:t> Oracle </a:t>
            </a:r>
            <a:r>
              <a:rPr lang="en-CA" sz="2400" dirty="0" err="1" smtClean="0"/>
              <a:t>VirtualBox</a:t>
            </a:r>
            <a:r>
              <a:rPr lang="en-CA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err="1" smtClean="0"/>
              <a:t>Édition</a:t>
            </a:r>
            <a:r>
              <a:rPr lang="en-CA" sz="2400" dirty="0" smtClean="0"/>
              <a:t> de SAS pour les </a:t>
            </a:r>
            <a:r>
              <a:rPr lang="en-CA" sz="2400" dirty="0" err="1" smtClean="0"/>
              <a:t>universités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0048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Et </a:t>
            </a:r>
            <a:r>
              <a:rPr lang="en-CA" dirty="0" err="1" smtClean="0"/>
              <a:t>maintenant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56872" cy="5005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Avant de </a:t>
            </a:r>
            <a:r>
              <a:rPr lang="fr-FR" sz="2400" dirty="0" smtClean="0"/>
              <a:t>commencer, </a:t>
            </a:r>
            <a:r>
              <a:rPr lang="fr-FR" sz="2400" dirty="0"/>
              <a:t>il y a deux </a:t>
            </a:r>
            <a:r>
              <a:rPr lang="fr-FR" sz="2400" dirty="0" smtClean="0"/>
              <a:t>étapes :</a:t>
            </a:r>
            <a:endParaRPr lang="en-CA" sz="2400" dirty="0"/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Sur votre </a:t>
            </a:r>
            <a:r>
              <a:rPr lang="fr-FR" sz="2000" dirty="0" smtClean="0"/>
              <a:t>ordi, créez le </a:t>
            </a:r>
            <a:r>
              <a:rPr lang="fr-FR" sz="2000" dirty="0"/>
              <a:t>dossier </a:t>
            </a:r>
            <a:r>
              <a:rPr lang="fr-FR" sz="2000" dirty="0" smtClean="0"/>
              <a:t>« </a:t>
            </a:r>
            <a:r>
              <a:rPr lang="fr-FR" sz="2000" b="1" dirty="0" err="1" smtClean="0"/>
              <a:t>SASUniversityEdition</a:t>
            </a:r>
            <a:r>
              <a:rPr lang="fr-FR" sz="2000" b="1" dirty="0" smtClean="0"/>
              <a:t> » </a:t>
            </a:r>
            <a:r>
              <a:rPr lang="fr-FR" sz="2000" dirty="0" smtClean="0"/>
              <a:t>qui comprend le sous-dossier « </a:t>
            </a:r>
            <a:r>
              <a:rPr lang="fr-FR" sz="2000" b="1" dirty="0" err="1" smtClean="0"/>
              <a:t>myfolders</a:t>
            </a:r>
            <a:r>
              <a:rPr lang="fr-FR" sz="2000" b="1" dirty="0" smtClean="0"/>
              <a:t> »;</a:t>
            </a:r>
            <a:endParaRPr lang="en-CA" sz="2000" dirty="0" smtClean="0"/>
          </a:p>
          <a:p>
            <a:pPr marL="457200" lvl="0" indent="-457200">
              <a:buFont typeface="+mj-lt"/>
              <a:buAutoNum type="arabicPeriod" startAt="2"/>
            </a:pPr>
            <a:r>
              <a:rPr lang="en-CA" sz="2000" dirty="0" err="1" smtClean="0"/>
              <a:t>Partagez</a:t>
            </a:r>
            <a:r>
              <a:rPr lang="en-CA" sz="2000" dirty="0" smtClean="0"/>
              <a:t> </a:t>
            </a:r>
            <a:r>
              <a:rPr lang="fr-FR" sz="2000" dirty="0" smtClean="0"/>
              <a:t>« </a:t>
            </a:r>
            <a:r>
              <a:rPr lang="en-CA" sz="2000" b="1" dirty="0" err="1" smtClean="0"/>
              <a:t>myfolders</a:t>
            </a:r>
            <a:r>
              <a:rPr lang="en-CA" sz="2000" b="1" dirty="0" smtClean="0"/>
              <a:t> </a:t>
            </a:r>
            <a:r>
              <a:rPr lang="fr-FR" sz="2000" b="1" dirty="0" smtClean="0"/>
              <a:t>»</a:t>
            </a:r>
            <a:r>
              <a:rPr lang="en-CA" sz="2000" b="1" dirty="0" smtClean="0"/>
              <a:t> </a:t>
            </a:r>
            <a:r>
              <a:rPr lang="en-CA" sz="2000" dirty="0"/>
              <a:t>avec </a:t>
            </a:r>
            <a:r>
              <a:rPr lang="en-CA" sz="2000" dirty="0" err="1"/>
              <a:t>votre</a:t>
            </a:r>
            <a:r>
              <a:rPr lang="en-CA" sz="2000" dirty="0"/>
              <a:t> </a:t>
            </a:r>
            <a:r>
              <a:rPr lang="en-CA" sz="2000" dirty="0" err="1" smtClean="0"/>
              <a:t>VMXplayer</a:t>
            </a:r>
            <a:r>
              <a:rPr lang="en-CA" sz="2000" dirty="0" smtClean="0"/>
              <a:t>.</a:t>
            </a:r>
            <a:endParaRPr lang="en-CA" sz="2000" dirty="0"/>
          </a:p>
          <a:p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Pour </a:t>
            </a:r>
            <a:r>
              <a:rPr lang="fr-FR" sz="2000" dirty="0"/>
              <a:t>partager </a:t>
            </a:r>
            <a:r>
              <a:rPr lang="fr-FR" sz="2000" dirty="0" smtClean="0"/>
              <a:t>« </a:t>
            </a:r>
            <a:r>
              <a:rPr lang="fr-FR" sz="2000" dirty="0" err="1" smtClean="0"/>
              <a:t>myfolders</a:t>
            </a:r>
            <a:r>
              <a:rPr lang="fr-FR" sz="2000" dirty="0" smtClean="0"/>
              <a:t> » </a:t>
            </a:r>
            <a:r>
              <a:rPr lang="fr-FR" sz="2000" dirty="0"/>
              <a:t>il </a:t>
            </a:r>
            <a:r>
              <a:rPr lang="fr-FR" sz="2000" dirty="0" smtClean="0"/>
              <a:t>faut :</a:t>
            </a:r>
            <a:endParaRPr lang="en-CA" sz="2000" dirty="0"/>
          </a:p>
          <a:p>
            <a:pPr lvl="0"/>
            <a:r>
              <a:rPr lang="fr-FR" sz="2000" dirty="0" smtClean="0"/>
              <a:t>Choisir </a:t>
            </a:r>
            <a:r>
              <a:rPr lang="fr-FR" sz="2000" dirty="0"/>
              <a:t>le </a:t>
            </a:r>
            <a:r>
              <a:rPr lang="fr-FR" sz="2000" dirty="0" smtClean="0"/>
              <a:t>« SAS </a:t>
            </a:r>
            <a:r>
              <a:rPr lang="fr-FR" sz="2000" dirty="0" err="1"/>
              <a:t>University</a:t>
            </a:r>
            <a:r>
              <a:rPr lang="fr-FR" sz="2000" dirty="0"/>
              <a:t> Edition </a:t>
            </a:r>
            <a:r>
              <a:rPr lang="fr-FR" sz="2000" dirty="0" err="1" smtClean="0"/>
              <a:t>vApp</a:t>
            </a:r>
            <a:r>
              <a:rPr lang="fr-FR" sz="2000" dirty="0" smtClean="0"/>
              <a:t> » </a:t>
            </a:r>
            <a:r>
              <a:rPr lang="fr-FR" sz="2000" dirty="0"/>
              <a:t>dans votre </a:t>
            </a:r>
            <a:r>
              <a:rPr lang="fr-FR" sz="2000" dirty="0" err="1" smtClean="0"/>
              <a:t>Vmware</a:t>
            </a:r>
            <a:r>
              <a:rPr lang="fr-FR" sz="2000" dirty="0" smtClean="0"/>
              <a:t> Player; </a:t>
            </a:r>
            <a:endParaRPr lang="en-CA" sz="2000" dirty="0"/>
          </a:p>
          <a:p>
            <a:pPr lvl="0"/>
            <a:r>
              <a:rPr lang="fr-FR" sz="2000" dirty="0" smtClean="0"/>
              <a:t>Cliquer sur « </a:t>
            </a:r>
            <a:r>
              <a:rPr lang="fr-FR" sz="2000" b="1" dirty="0" smtClean="0"/>
              <a:t>Edit </a:t>
            </a:r>
            <a:r>
              <a:rPr lang="fr-FR" sz="2000" b="1" dirty="0" err="1"/>
              <a:t>virtual</a:t>
            </a:r>
            <a:r>
              <a:rPr lang="fr-FR" sz="2000" b="1" dirty="0"/>
              <a:t> machine </a:t>
            </a:r>
            <a:r>
              <a:rPr lang="fr-FR" sz="2000" b="1" dirty="0" smtClean="0"/>
              <a:t>settings »;</a:t>
            </a:r>
            <a:endParaRPr lang="en-CA" sz="2000" dirty="0"/>
          </a:p>
          <a:p>
            <a:pPr lvl="0"/>
            <a:r>
              <a:rPr lang="fr-FR" sz="2000" dirty="0" smtClean="0"/>
              <a:t>Sélectionner </a:t>
            </a:r>
            <a:r>
              <a:rPr lang="fr-FR" sz="2000" b="1" dirty="0" smtClean="0"/>
              <a:t>« </a:t>
            </a:r>
            <a:r>
              <a:rPr lang="fr-FR" sz="2000" b="1" dirty="0" err="1" smtClean="0"/>
              <a:t>Shared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Folders</a:t>
            </a:r>
            <a:r>
              <a:rPr lang="fr-FR" sz="2000" b="1" dirty="0" smtClean="0"/>
              <a:t> » </a:t>
            </a:r>
            <a:r>
              <a:rPr lang="fr-FR" sz="2000" dirty="0" smtClean="0"/>
              <a:t>dans </a:t>
            </a:r>
            <a:r>
              <a:rPr lang="fr-FR" sz="2000" dirty="0"/>
              <a:t>l</a:t>
            </a:r>
            <a:r>
              <a:rPr lang="en-CA" sz="2000" dirty="0"/>
              <a:t>’</a:t>
            </a:r>
            <a:r>
              <a:rPr lang="en-CA" sz="2000" dirty="0" err="1"/>
              <a:t>onglet</a:t>
            </a:r>
            <a:r>
              <a:rPr lang="en-CA" sz="2000" dirty="0"/>
              <a:t> </a:t>
            </a:r>
            <a:r>
              <a:rPr lang="fr-FR" sz="2000" dirty="0"/>
              <a:t>« </a:t>
            </a:r>
            <a:r>
              <a:rPr lang="fr-FR" sz="2000" b="1" dirty="0"/>
              <a:t>options </a:t>
            </a:r>
            <a:r>
              <a:rPr lang="fr-FR" sz="2000" b="1" dirty="0" smtClean="0"/>
              <a:t>» ;</a:t>
            </a:r>
            <a:endParaRPr lang="en-CA" sz="2000" dirty="0"/>
          </a:p>
          <a:p>
            <a:pPr lvl="0"/>
            <a:r>
              <a:rPr lang="fr-FR" sz="2000" dirty="0" smtClean="0"/>
              <a:t>Choisir « </a:t>
            </a:r>
            <a:r>
              <a:rPr lang="fr-FR" sz="2000" b="1" dirty="0" err="1" smtClean="0"/>
              <a:t>Always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enabled</a:t>
            </a:r>
            <a:r>
              <a:rPr lang="fr-FR" sz="2000" b="1" dirty="0" smtClean="0"/>
              <a:t> » </a:t>
            </a:r>
            <a:r>
              <a:rPr lang="fr-FR" sz="2000" dirty="0" smtClean="0"/>
              <a:t>dans la zone </a:t>
            </a:r>
            <a:r>
              <a:rPr lang="fr-FR" sz="2000" dirty="0"/>
              <a:t>« </a:t>
            </a:r>
            <a:r>
              <a:rPr lang="fr-FR" sz="2000" b="1" dirty="0" err="1"/>
              <a:t>folder</a:t>
            </a:r>
            <a:r>
              <a:rPr lang="fr-FR" sz="2000" b="1" dirty="0"/>
              <a:t> sharing »</a:t>
            </a:r>
            <a:r>
              <a:rPr lang="fr-FR" sz="2000" dirty="0"/>
              <a:t> </a:t>
            </a:r>
            <a:r>
              <a:rPr lang="fr-FR" sz="2000" dirty="0" smtClean="0"/>
              <a:t>;</a:t>
            </a:r>
          </a:p>
          <a:p>
            <a:pPr lvl="0"/>
            <a:r>
              <a:rPr lang="fr-FR" sz="2000" dirty="0" smtClean="0"/>
              <a:t>Ajouter </a:t>
            </a:r>
            <a:r>
              <a:rPr lang="fr-FR" sz="2000" dirty="0"/>
              <a:t>un nouveau </a:t>
            </a:r>
            <a:r>
              <a:rPr lang="fr-FR" sz="2000" dirty="0" smtClean="0"/>
              <a:t>dossier partagé en choisissant</a:t>
            </a:r>
            <a:r>
              <a:rPr lang="fr-FR" sz="2000" b="1" dirty="0" smtClean="0"/>
              <a:t> « </a:t>
            </a:r>
            <a:r>
              <a:rPr lang="fr-FR" sz="2000" b="1" dirty="0" err="1" smtClean="0"/>
              <a:t>Add</a:t>
            </a:r>
            <a:r>
              <a:rPr lang="fr-FR" sz="2000" b="1" dirty="0" smtClean="0"/>
              <a:t> ».</a:t>
            </a:r>
            <a:r>
              <a:rPr lang="fr-FR" sz="2000" dirty="0" smtClean="0"/>
              <a:t> Trouver et sélectionner le dossier</a:t>
            </a:r>
            <a:r>
              <a:rPr lang="fr-FR" sz="2000" b="1" dirty="0" smtClean="0"/>
              <a:t> « </a:t>
            </a:r>
            <a:r>
              <a:rPr lang="fr-FR" sz="2000" b="1" dirty="0" err="1" smtClean="0"/>
              <a:t>myfolders</a:t>
            </a:r>
            <a:r>
              <a:rPr lang="fr-FR" sz="2000" b="1" dirty="0" smtClean="0"/>
              <a:t> » </a:t>
            </a:r>
            <a:r>
              <a:rPr lang="fr-FR" sz="2000" dirty="0" smtClean="0"/>
              <a:t>que </a:t>
            </a:r>
            <a:r>
              <a:rPr lang="fr-FR" sz="2000" dirty="0"/>
              <a:t>vous avez créé.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8672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Comment </a:t>
            </a:r>
            <a:r>
              <a:rPr lang="en-CA" dirty="0" err="1" smtClean="0"/>
              <a:t>l’édition</a:t>
            </a:r>
            <a:r>
              <a:rPr lang="en-CA" dirty="0" smtClean="0"/>
              <a:t> de </a:t>
            </a:r>
            <a:r>
              <a:rPr lang="en-CA" sz="4400" dirty="0"/>
              <a:t>SAS </a:t>
            </a:r>
            <a:r>
              <a:rPr lang="en-CA" sz="4400" dirty="0" smtClean="0"/>
              <a:t>pour les  </a:t>
            </a:r>
            <a:r>
              <a:rPr lang="en-CA" sz="4400" dirty="0" err="1" smtClean="0"/>
              <a:t>universités</a:t>
            </a:r>
            <a:r>
              <a:rPr lang="en-CA" sz="4400" dirty="0" smtClean="0"/>
              <a:t> </a:t>
            </a:r>
            <a:r>
              <a:rPr lang="en-CA" sz="4400" dirty="0" err="1" smtClean="0"/>
              <a:t>est-elle</a:t>
            </a:r>
            <a:r>
              <a:rPr lang="en-CA" dirty="0" smtClean="0"/>
              <a:t> </a:t>
            </a:r>
            <a:r>
              <a:rPr lang="en-CA" dirty="0" err="1" smtClean="0"/>
              <a:t>différente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52215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CA" sz="2000" b="1" dirty="0" smtClean="0"/>
          </a:p>
          <a:p>
            <a:r>
              <a:rPr lang="fr-FR" sz="2000" b="1" dirty="0" smtClean="0"/>
              <a:t>Elle diffère de deux façons :</a:t>
            </a:r>
            <a:endParaRPr lang="en-CA" sz="2000" dirty="0"/>
          </a:p>
          <a:p>
            <a:pPr marL="539496" lvl="0" indent="-457200">
              <a:buFont typeface="+mj-lt"/>
              <a:buAutoNum type="arabicPeriod"/>
            </a:pPr>
            <a:r>
              <a:rPr lang="fr-FR" sz="2000" b="1" dirty="0"/>
              <a:t>Le structure </a:t>
            </a:r>
            <a:r>
              <a:rPr lang="fr-FR" sz="2000" b="1" dirty="0" smtClean="0"/>
              <a:t>de la commande «</a:t>
            </a:r>
            <a:r>
              <a:rPr lang="fr-FR" sz="2000" b="1" dirty="0"/>
              <a:t> LIBNAME </a:t>
            </a:r>
            <a:r>
              <a:rPr lang="fr-FR" sz="2000" b="1" dirty="0" smtClean="0"/>
              <a:t>». </a:t>
            </a:r>
            <a:endParaRPr lang="en-CA" sz="2000" b="1" dirty="0"/>
          </a:p>
          <a:p>
            <a:pPr lvl="0"/>
            <a:r>
              <a:rPr lang="fr-FR" sz="2000" dirty="0"/>
              <a:t>Il faut utiliser </a:t>
            </a:r>
            <a:r>
              <a:rPr lang="fr-FR" sz="2000" dirty="0" smtClean="0"/>
              <a:t>une commande </a:t>
            </a:r>
            <a:r>
              <a:rPr lang="fr-FR" sz="2000" dirty="0"/>
              <a:t>« </a:t>
            </a:r>
            <a:r>
              <a:rPr lang="fr-FR" sz="2000" dirty="0" smtClean="0"/>
              <a:t>LIBNAME</a:t>
            </a:r>
            <a:r>
              <a:rPr lang="fr-FR" sz="2000" dirty="0"/>
              <a:t> » </a:t>
            </a:r>
            <a:r>
              <a:rPr lang="fr-FR" sz="2000" dirty="0" smtClean="0"/>
              <a:t>qui mène vers le dossier partagé.</a:t>
            </a:r>
            <a:endParaRPr lang="en-CA" sz="2000" dirty="0"/>
          </a:p>
          <a:p>
            <a:pPr lvl="0"/>
            <a:r>
              <a:rPr lang="fr-FR" sz="2000" b="1" dirty="0" smtClean="0"/>
              <a:t>Ex. </a:t>
            </a:r>
            <a:r>
              <a:rPr lang="fr-FR" sz="2000" dirty="0" smtClean="0"/>
              <a:t>Si </a:t>
            </a:r>
            <a:r>
              <a:rPr lang="fr-FR" sz="2000" dirty="0"/>
              <a:t>j’ai un dossier </a:t>
            </a:r>
            <a:r>
              <a:rPr lang="fr-FR" sz="2000" dirty="0" smtClean="0"/>
              <a:t>nommé   </a:t>
            </a:r>
            <a:r>
              <a:rPr lang="fr-FR" sz="2000" b="1" dirty="0"/>
              <a:t>C:\</a:t>
            </a:r>
            <a:r>
              <a:rPr lang="fr-FR" sz="2000" b="1" dirty="0" smtClean="0"/>
              <a:t>SASUniversityEdition\myfolders</a:t>
            </a:r>
          </a:p>
          <a:p>
            <a:pPr marL="82296" lvl="0" indent="0">
              <a:buNone/>
            </a:pPr>
            <a:r>
              <a:rPr lang="fr-FR" sz="2000" b="1" dirty="0"/>
              <a:t> </a:t>
            </a:r>
            <a:r>
              <a:rPr lang="fr-FR" sz="2000" b="1" dirty="0" smtClean="0"/>
              <a:t>   </a:t>
            </a:r>
            <a:r>
              <a:rPr lang="en-CA" sz="2000" dirty="0" smtClean="0"/>
              <a:t>Ma </a:t>
            </a:r>
            <a:r>
              <a:rPr lang="en-CA" sz="2000" dirty="0" err="1" smtClean="0"/>
              <a:t>commande</a:t>
            </a:r>
            <a:r>
              <a:rPr lang="en-CA" sz="2000" dirty="0" smtClean="0"/>
              <a:t> «</a:t>
            </a:r>
            <a:r>
              <a:rPr lang="en-CA" sz="2000" dirty="0"/>
              <a:t> LIBNAME » </a:t>
            </a:r>
            <a:r>
              <a:rPr lang="en-CA" sz="2000" dirty="0" smtClean="0"/>
              <a:t>sera </a:t>
            </a:r>
          </a:p>
          <a:p>
            <a:pPr marL="82296" lvl="0" indent="0">
              <a:buNone/>
            </a:pPr>
            <a:r>
              <a:rPr lang="en-CA" sz="2000" b="1" dirty="0" smtClean="0"/>
              <a:t>	</a:t>
            </a:r>
            <a:r>
              <a:rPr lang="en-CA" sz="2000" b="1" dirty="0" err="1" smtClean="0"/>
              <a:t>libname</a:t>
            </a:r>
            <a:r>
              <a:rPr lang="en-CA" sz="2000" b="1" dirty="0" smtClean="0"/>
              <a:t> test'/folders/</a:t>
            </a:r>
            <a:r>
              <a:rPr lang="en-CA" sz="2000" b="1" dirty="0" err="1" smtClean="0"/>
              <a:t>myfolders</a:t>
            </a:r>
            <a:r>
              <a:rPr lang="en-CA" sz="2000" b="1" dirty="0" smtClean="0"/>
              <a:t>'</a:t>
            </a:r>
            <a:endParaRPr lang="en-CA" sz="2000" dirty="0"/>
          </a:p>
          <a:p>
            <a:pPr marL="82296" lvl="0" indent="0">
              <a:buNone/>
            </a:pPr>
            <a:r>
              <a:rPr lang="fr-FR" sz="2000" u="sng" dirty="0" smtClean="0"/>
              <a:t>Note :</a:t>
            </a:r>
            <a:r>
              <a:rPr lang="fr-FR" sz="2000" dirty="0" smtClean="0"/>
              <a:t> </a:t>
            </a:r>
            <a:r>
              <a:rPr lang="fr-FR" sz="2000" dirty="0"/>
              <a:t>les barres utilisées dans </a:t>
            </a:r>
            <a:r>
              <a:rPr lang="fr-FR" sz="2000" dirty="0" smtClean="0"/>
              <a:t>la commande LIBNAME sont les </a:t>
            </a:r>
            <a:r>
              <a:rPr lang="fr-FR" sz="2000" dirty="0"/>
              <a:t>barres </a:t>
            </a:r>
            <a:r>
              <a:rPr lang="fr-FR" sz="2000" dirty="0" smtClean="0"/>
              <a:t>obliques et </a:t>
            </a:r>
            <a:r>
              <a:rPr lang="fr-FR" sz="2000" dirty="0"/>
              <a:t>non les barres obliques </a:t>
            </a:r>
            <a:r>
              <a:rPr lang="fr-FR" sz="2000" dirty="0" smtClean="0"/>
              <a:t>inversées.</a:t>
            </a:r>
          </a:p>
          <a:p>
            <a:pPr marL="82296" lvl="0" indent="0">
              <a:buNone/>
            </a:pPr>
            <a:endParaRPr lang="en-CA" sz="2000" dirty="0"/>
          </a:p>
          <a:p>
            <a:pPr marL="539496" lvl="0" indent="-457200">
              <a:buFont typeface="+mj-lt"/>
              <a:buAutoNum type="arabicPeriod" startAt="2"/>
            </a:pPr>
            <a:r>
              <a:rPr lang="fr-FR" sz="2000" b="1" dirty="0" smtClean="0"/>
              <a:t>Certains graphiques </a:t>
            </a:r>
            <a:r>
              <a:rPr lang="fr-FR" sz="2000" b="1" dirty="0"/>
              <a:t>statistiques avancés </a:t>
            </a:r>
            <a:r>
              <a:rPr lang="fr-FR" sz="2000" b="1" dirty="0" smtClean="0"/>
              <a:t>et certaines procédures de haute performance ne </a:t>
            </a:r>
            <a:r>
              <a:rPr lang="fr-FR" sz="2000" b="1" dirty="0"/>
              <a:t>sont pas </a:t>
            </a:r>
            <a:r>
              <a:rPr lang="fr-FR" sz="2000" b="1" dirty="0" smtClean="0"/>
              <a:t>disponibles.</a:t>
            </a:r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8598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Des questions?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596336" cy="4525963"/>
          </a:xfrm>
        </p:spPr>
        <p:txBody>
          <a:bodyPr/>
          <a:lstStyle/>
          <a:p>
            <a:pPr marL="82296" indent="0">
              <a:buNone/>
            </a:pPr>
            <a:r>
              <a:rPr lang="en-CA" dirty="0" smtClean="0"/>
              <a:t>Pour </a:t>
            </a:r>
            <a:r>
              <a:rPr lang="en-CA" dirty="0" err="1" smtClean="0"/>
              <a:t>en</a:t>
            </a:r>
            <a:r>
              <a:rPr lang="en-CA" dirty="0" smtClean="0"/>
              <a:t> savoir plus :</a:t>
            </a:r>
          </a:p>
          <a:p>
            <a:pPr marL="82296" indent="0">
              <a:buNone/>
            </a:pPr>
            <a:r>
              <a:rPr lang="en-CA" sz="2400" dirty="0" smtClean="0">
                <a:hlinkClick r:id="rId2"/>
              </a:rPr>
              <a:t>http://support.sas.com/software/products/university-edition/faq/main.htm</a:t>
            </a:r>
            <a:endParaRPr lang="en-CA" sz="24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714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211</TotalTime>
  <Words>195</Words>
  <Application>Microsoft Office PowerPoint</Application>
  <PresentationFormat>Affichage à l'écran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Solstice</vt:lpstr>
      <vt:lpstr>SAS : édition pour les universités</vt:lpstr>
      <vt:lpstr>Télécharger l’édition de SAS pour les universités</vt:lpstr>
      <vt:lpstr>Et maintenant?</vt:lpstr>
      <vt:lpstr>Comment l’édition de SAS pour les  universités est-elle différente?</vt:lpstr>
      <vt:lpstr>Des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University Edition</dc:title>
  <dc:creator>Sarah Roach</dc:creator>
  <cp:lastModifiedBy>Sarah Roach</cp:lastModifiedBy>
  <cp:revision>15</cp:revision>
  <dcterms:created xsi:type="dcterms:W3CDTF">2014-11-04T15:12:43Z</dcterms:created>
  <dcterms:modified xsi:type="dcterms:W3CDTF">2014-11-21T15:06:30Z</dcterms:modified>
</cp:coreProperties>
</file>