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1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04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275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39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38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1761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65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017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770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653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155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175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34537-92B5-4700-88DA-4B77DD5103B8}" type="datetimeFigureOut">
              <a:rPr lang="en-CA" smtClean="0"/>
              <a:t>19/02/2015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F1762-6A0E-48F7-93A1-677F0759F79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122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psr.umich.edu/icpsrweb/content/datamanagement/lifecycle/metadata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087" y="188640"/>
            <a:ext cx="2158008" cy="1440160"/>
          </a:xfrm>
        </p:spPr>
        <p:txBody>
          <a:bodyPr>
            <a:normAutofit fontScale="90000"/>
          </a:bodyPr>
          <a:lstStyle/>
          <a:p>
            <a:r>
              <a:rPr lang="en-C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Odesi.ca</a:t>
            </a:r>
            <a:br>
              <a:rPr lang="en-C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C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(Search)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998" y="1124744"/>
            <a:ext cx="1692970" cy="1296144"/>
          </a:xfrm>
        </p:spPr>
        <p:txBody>
          <a:bodyPr>
            <a:normAutofit fontScale="70000" lnSpcReduction="20000"/>
          </a:bodyPr>
          <a:lstStyle/>
          <a:p>
            <a:r>
              <a:rPr lang="en-CA" sz="2400" dirty="0" err="1" smtClean="0">
                <a:solidFill>
                  <a:schemeClr val="tx1"/>
                </a:solidFill>
              </a:rPr>
              <a:t>MarkLogic</a:t>
            </a:r>
            <a:endParaRPr lang="en-CA" sz="2400" dirty="0" smtClean="0">
              <a:solidFill>
                <a:schemeClr val="tx1"/>
              </a:solidFill>
            </a:endParaRPr>
          </a:p>
          <a:p>
            <a:r>
              <a:rPr lang="en-CA" sz="2400" dirty="0" smtClean="0"/>
              <a:t>Search interface</a:t>
            </a:r>
          </a:p>
          <a:p>
            <a:r>
              <a:rPr lang="en-CA" sz="2400" dirty="0" smtClean="0"/>
              <a:t>Bilingual</a:t>
            </a:r>
          </a:p>
          <a:p>
            <a:r>
              <a:rPr lang="en-CA" sz="2400" b="1" dirty="0" smtClean="0">
                <a:solidFill>
                  <a:schemeClr val="accent6">
                    <a:lumMod val="75000"/>
                  </a:schemeClr>
                </a:solidFill>
              </a:rPr>
              <a:t>Metadata</a:t>
            </a:r>
            <a:r>
              <a:rPr lang="en-CA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2400" dirty="0" smtClean="0"/>
              <a:t>(more than </a:t>
            </a:r>
            <a:r>
              <a:rPr lang="en-CA" sz="2400" dirty="0" err="1" smtClean="0"/>
              <a:t>Nesstar</a:t>
            </a:r>
            <a:r>
              <a:rPr lang="en-CA" sz="2400" dirty="0" smtClean="0"/>
              <a:t>)</a:t>
            </a:r>
          </a:p>
          <a:p>
            <a:endParaRPr lang="en-C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124744"/>
            <a:ext cx="2120550" cy="2190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9745" y="3813992"/>
            <a:ext cx="166595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Searches non-</a:t>
            </a:r>
            <a:r>
              <a:rPr lang="en-CA" dirty="0" err="1" smtClean="0"/>
              <a:t>Odesi</a:t>
            </a:r>
            <a:r>
              <a:rPr lang="en-CA" dirty="0" smtClean="0"/>
              <a:t> data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3995936" y="3999547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Searches </a:t>
            </a:r>
            <a:r>
              <a:rPr lang="en-CA" dirty="0" err="1" smtClean="0"/>
              <a:t>Odesi</a:t>
            </a:r>
            <a:r>
              <a:rPr lang="en-CA" dirty="0" smtClean="0"/>
              <a:t> data</a:t>
            </a:r>
            <a:endParaRPr lang="en-CA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331640" y="3315122"/>
            <a:ext cx="648072" cy="498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79712" y="3315122"/>
            <a:ext cx="2088232" cy="730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82290" y="1839269"/>
            <a:ext cx="1710190" cy="961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err="1" smtClean="0">
                <a:solidFill>
                  <a:schemeClr val="accent6">
                    <a:lumMod val="75000"/>
                  </a:schemeClr>
                </a:solidFill>
              </a:rPr>
              <a:t>Nesstar</a:t>
            </a:r>
            <a:r>
              <a:rPr lang="en-CA" sz="2800" dirty="0" smtClean="0">
                <a:solidFill>
                  <a:schemeClr val="accent6">
                    <a:lumMod val="75000"/>
                  </a:schemeClr>
                </a:solidFill>
              </a:rPr>
              <a:t> publisher</a:t>
            </a:r>
            <a:endParaRPr lang="en-CA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67944" y="4322712"/>
            <a:ext cx="2376264" cy="1384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800" b="1" dirty="0" err="1" smtClean="0">
                <a:solidFill>
                  <a:schemeClr val="accent6">
                    <a:lumMod val="75000"/>
                  </a:schemeClr>
                </a:solidFill>
              </a:rPr>
              <a:t>Nesstar</a:t>
            </a:r>
            <a:r>
              <a:rPr lang="en-CA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CA" sz="2800" b="1" dirty="0" smtClean="0">
                <a:solidFill>
                  <a:schemeClr val="accent6">
                    <a:lumMod val="75000"/>
                  </a:schemeClr>
                </a:solidFill>
              </a:rPr>
              <a:t>Server</a:t>
            </a:r>
          </a:p>
          <a:p>
            <a:r>
              <a:rPr lang="en-CA" sz="2800" b="1" dirty="0" smtClean="0">
                <a:solidFill>
                  <a:schemeClr val="accent6">
                    <a:lumMod val="75000"/>
                  </a:schemeClr>
                </a:solidFill>
              </a:rPr>
              <a:t>Data</a:t>
            </a:r>
          </a:p>
          <a:p>
            <a:r>
              <a:rPr lang="en-CA" sz="2800" b="1" dirty="0" smtClean="0">
                <a:solidFill>
                  <a:schemeClr val="accent6">
                    <a:lumMod val="75000"/>
                  </a:schemeClr>
                </a:solidFill>
              </a:rPr>
              <a:t>Access</a:t>
            </a:r>
            <a:endParaRPr lang="en-CA" sz="28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44741" y="1789332"/>
            <a:ext cx="1950662" cy="1702790"/>
          </a:xfrm>
          <a:prstGeom prst="ellipse">
            <a:avLst/>
          </a:prstGeom>
          <a:solidFill>
            <a:srgbClr val="EBF2DE"/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>
                <a:solidFill>
                  <a:schemeClr val="accent6">
                    <a:lumMod val="75000"/>
                  </a:schemeClr>
                </a:solidFill>
              </a:rPr>
              <a:t>DDI*</a:t>
            </a:r>
            <a:endParaRPr lang="en-CA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473096" y="2731043"/>
            <a:ext cx="1224136" cy="1522158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915816" y="2132856"/>
            <a:ext cx="1152128" cy="2189856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339752" y="4322712"/>
            <a:ext cx="1728192" cy="1409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600" b="1" dirty="0" err="1" smtClean="0">
                <a:solidFill>
                  <a:schemeClr val="tx1"/>
                </a:solidFill>
              </a:rPr>
              <a:t>Nesstar</a:t>
            </a:r>
            <a:r>
              <a:rPr lang="en-CA" sz="1600" b="1" dirty="0" smtClean="0">
                <a:solidFill>
                  <a:schemeClr val="tx1"/>
                </a:solidFill>
              </a:rPr>
              <a:t> Webserver</a:t>
            </a:r>
            <a:endParaRPr lang="en-CA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CA" sz="3200" dirty="0" smtClean="0">
                <a:solidFill>
                  <a:schemeClr val="tx2"/>
                </a:solidFill>
              </a:rPr>
              <a:t>Browse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Analyse</a:t>
            </a:r>
          </a:p>
          <a:p>
            <a:pPr algn="ctr"/>
            <a:r>
              <a:rPr lang="en-CA" sz="1600" dirty="0" smtClean="0">
                <a:solidFill>
                  <a:schemeClr val="tx1"/>
                </a:solidFill>
              </a:rPr>
              <a:t>Download</a:t>
            </a:r>
            <a:endParaRPr lang="en-CA" sz="1600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660232" y="2996952"/>
            <a:ext cx="1656184" cy="828182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000" dirty="0" smtClean="0">
                <a:solidFill>
                  <a:schemeClr val="accent6">
                    <a:lumMod val="75000"/>
                  </a:schemeClr>
                </a:solidFill>
              </a:rPr>
              <a:t>DDI + SPSS + </a:t>
            </a:r>
            <a:r>
              <a:rPr lang="en-CA" sz="1000" dirty="0" smtClean="0">
                <a:solidFill>
                  <a:schemeClr val="accent6">
                    <a:lumMod val="75000"/>
                  </a:schemeClr>
                </a:solidFill>
              </a:rPr>
              <a:t>Variable groupings + ftp/document</a:t>
            </a:r>
            <a:endParaRPr lang="en-CA" sz="1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3779912" y="4589855"/>
            <a:ext cx="464829" cy="37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380312" y="60932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>
                <a:solidFill>
                  <a:schemeClr val="accent6">
                    <a:lumMod val="75000"/>
                  </a:schemeClr>
                </a:solidFill>
              </a:rPr>
              <a:t>* </a:t>
            </a:r>
            <a:r>
              <a:rPr lang="fr-CA" dirty="0" smtClean="0">
                <a:hlinkClick r:id="rId3"/>
              </a:rPr>
              <a:t>Link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3120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5998</TotalTime>
  <Words>40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Odesi.ca (Search)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Odesi.ca</dc:title>
  <dc:creator>COE Support</dc:creator>
  <cp:lastModifiedBy>COE Support</cp:lastModifiedBy>
  <cp:revision>8</cp:revision>
  <dcterms:created xsi:type="dcterms:W3CDTF">2015-02-19T16:00:32Z</dcterms:created>
  <dcterms:modified xsi:type="dcterms:W3CDTF">2015-02-23T20:05:14Z</dcterms:modified>
</cp:coreProperties>
</file>